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50399950" cy="32399288"/>
  <p:notesSz cx="32399288" cy="50399950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04" userDrawn="1">
          <p15:clr>
            <a:srgbClr val="A4A3A4"/>
          </p15:clr>
        </p15:guide>
        <p15:guide id="2" pos="432" userDrawn="1">
          <p15:clr>
            <a:srgbClr val="A4A3A4"/>
          </p15:clr>
        </p15:guide>
        <p15:guide id="3" orient="horz" pos="648" userDrawn="1">
          <p15:clr>
            <a:srgbClr val="A4A3A4"/>
          </p15:clr>
        </p15:guide>
        <p15:guide id="4" orient="horz" pos="3355" userDrawn="1">
          <p15:clr>
            <a:srgbClr val="A4A3A4"/>
          </p15:clr>
        </p15:guide>
        <p15:guide id="5" pos="2363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56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3A28DF-763F-52B6-A2BF-FC78E72A5DE4}">
  <a:tblStyle styleId="{5C3A28DF-763F-52B6-A2BF-FC78E72A5DE4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  <a:fill>
          <a:solidFill>
            <a:schemeClr val="accent3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8626" autoAdjust="0"/>
    <p:restoredTop sz="94660"/>
  </p:normalViewPr>
  <p:slideViewPr>
    <p:cSldViewPr>
      <p:cViewPr>
        <p:scale>
          <a:sx n="20" d="100"/>
          <a:sy n="20" d="100"/>
        </p:scale>
        <p:origin x="396" y="-18"/>
      </p:cViewPr>
      <p:guideLst>
        <p:guide orient="horz" pos="1404"/>
        <p:guide pos="432"/>
        <p:guide orient="horz" pos="648"/>
        <p:guide orient="horz" pos="3355"/>
        <p:guide pos="2363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4039850" cy="2527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18351500" y="0"/>
            <a:ext cx="14039850" cy="2527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36FB53-8ACE-4C33-8217-41B16F646393}" type="datetimeFigureOut">
              <a:rPr lang="de-CH" smtClean="0"/>
              <a:t>26.04.2023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971800" y="6300788"/>
            <a:ext cx="26455688" cy="170084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3240088" y="24255413"/>
            <a:ext cx="25919112" cy="19845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47872650"/>
            <a:ext cx="14039850" cy="2527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18351500" y="47872650"/>
            <a:ext cx="14039850" cy="2527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4DD3B6-E13F-4E98-BFC3-2A10AD88B9E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98683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DD3B6-E13F-4E98-BFC3-2A10AD88B9E0}" type="slidenum">
              <a:rPr lang="de-CH" smtClean="0"/>
              <a:t>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94803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3000">
              <a:schemeClr val="bg1">
                <a:lumMod val="95000"/>
              </a:schemeClr>
            </a:gs>
            <a:gs pos="0">
              <a:srgbClr val="3F565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5031" y="846527"/>
            <a:ext cx="14798586" cy="483994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3780038">
        <a:lnSpc>
          <a:spcPct val="90000"/>
        </a:lnSpc>
        <a:spcBef>
          <a:spcPts val="0"/>
        </a:spcBef>
        <a:buNone/>
        <a:defRPr sz="18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10" indent="-945010" algn="l" defTabSz="3780038">
        <a:lnSpc>
          <a:spcPct val="90000"/>
        </a:lnSpc>
        <a:spcBef>
          <a:spcPts val="4134"/>
        </a:spcBef>
        <a:buFont typeface="Arial"/>
        <a:buChar char="•"/>
        <a:defRPr sz="11600">
          <a:solidFill>
            <a:schemeClr val="tx1"/>
          </a:solidFill>
          <a:latin typeface="+mn-lt"/>
          <a:ea typeface="+mn-ea"/>
          <a:cs typeface="+mn-cs"/>
        </a:defRPr>
      </a:lvl1pPr>
      <a:lvl2pPr marL="2835029" indent="-945010" algn="l" defTabSz="3780038">
        <a:lnSpc>
          <a:spcPct val="90000"/>
        </a:lnSpc>
        <a:spcBef>
          <a:spcPts val="2067"/>
        </a:spcBef>
        <a:buFont typeface="Arial"/>
        <a:buChar char="•"/>
        <a:defRPr sz="9900">
          <a:solidFill>
            <a:schemeClr val="tx1"/>
          </a:solidFill>
          <a:latin typeface="+mn-lt"/>
          <a:ea typeface="+mn-ea"/>
          <a:cs typeface="+mn-cs"/>
        </a:defRPr>
      </a:lvl2pPr>
      <a:lvl3pPr marL="4725048" indent="-945010" algn="l" defTabSz="3780038">
        <a:lnSpc>
          <a:spcPct val="90000"/>
        </a:lnSpc>
        <a:spcBef>
          <a:spcPts val="2067"/>
        </a:spcBef>
        <a:buFont typeface="Arial"/>
        <a:buChar char="•"/>
        <a:defRPr sz="8250">
          <a:solidFill>
            <a:schemeClr val="tx1"/>
          </a:solidFill>
          <a:latin typeface="+mn-lt"/>
          <a:ea typeface="+mn-ea"/>
          <a:cs typeface="+mn-cs"/>
        </a:defRPr>
      </a:lvl3pPr>
      <a:lvl4pPr marL="6615067" indent="-945010" algn="l" defTabSz="3780038">
        <a:lnSpc>
          <a:spcPct val="90000"/>
        </a:lnSpc>
        <a:spcBef>
          <a:spcPts val="2067"/>
        </a:spcBef>
        <a:buFont typeface="Arial"/>
        <a:buChar char="•"/>
        <a:defRPr sz="7450">
          <a:solidFill>
            <a:schemeClr val="tx1"/>
          </a:solidFill>
          <a:latin typeface="+mn-lt"/>
          <a:ea typeface="+mn-ea"/>
          <a:cs typeface="+mn-cs"/>
        </a:defRPr>
      </a:lvl4pPr>
      <a:lvl5pPr marL="8505086" indent="-945010" algn="l" defTabSz="3780038">
        <a:lnSpc>
          <a:spcPct val="90000"/>
        </a:lnSpc>
        <a:spcBef>
          <a:spcPts val="2067"/>
        </a:spcBef>
        <a:buFont typeface="Arial"/>
        <a:buChar char="•"/>
        <a:defRPr sz="7450">
          <a:solidFill>
            <a:schemeClr val="tx1"/>
          </a:solidFill>
          <a:latin typeface="+mn-lt"/>
          <a:ea typeface="+mn-ea"/>
          <a:cs typeface="+mn-cs"/>
        </a:defRPr>
      </a:lvl5pPr>
      <a:lvl6pPr marL="10395105" indent="-945010" algn="l" defTabSz="3780038">
        <a:lnSpc>
          <a:spcPct val="90000"/>
        </a:lnSpc>
        <a:spcBef>
          <a:spcPts val="2067"/>
        </a:spcBef>
        <a:buFont typeface="Arial"/>
        <a:buChar char="•"/>
        <a:defRPr sz="7450">
          <a:solidFill>
            <a:schemeClr val="tx1"/>
          </a:solidFill>
          <a:latin typeface="+mn-lt"/>
          <a:ea typeface="+mn-ea"/>
          <a:cs typeface="+mn-cs"/>
        </a:defRPr>
      </a:lvl6pPr>
      <a:lvl7pPr marL="12285124" indent="-945010" algn="l" defTabSz="3780038">
        <a:lnSpc>
          <a:spcPct val="90000"/>
        </a:lnSpc>
        <a:spcBef>
          <a:spcPts val="2067"/>
        </a:spcBef>
        <a:buFont typeface="Arial"/>
        <a:buChar char="•"/>
        <a:defRPr sz="7450">
          <a:solidFill>
            <a:schemeClr val="tx1"/>
          </a:solidFill>
          <a:latin typeface="+mn-lt"/>
          <a:ea typeface="+mn-ea"/>
          <a:cs typeface="+mn-cs"/>
        </a:defRPr>
      </a:lvl7pPr>
      <a:lvl8pPr marL="14175143" indent="-945010" algn="l" defTabSz="3780038">
        <a:lnSpc>
          <a:spcPct val="90000"/>
        </a:lnSpc>
        <a:spcBef>
          <a:spcPts val="2067"/>
        </a:spcBef>
        <a:buFont typeface="Arial"/>
        <a:buChar char="•"/>
        <a:defRPr sz="7450">
          <a:solidFill>
            <a:schemeClr val="tx1"/>
          </a:solidFill>
          <a:latin typeface="+mn-lt"/>
          <a:ea typeface="+mn-ea"/>
          <a:cs typeface="+mn-cs"/>
        </a:defRPr>
      </a:lvl8pPr>
      <a:lvl9pPr marL="16065162" indent="-945010" algn="l" defTabSz="3780038">
        <a:lnSpc>
          <a:spcPct val="90000"/>
        </a:lnSpc>
        <a:spcBef>
          <a:spcPts val="2067"/>
        </a:spcBef>
        <a:buFont typeface="Arial"/>
        <a:buChar char="•"/>
        <a:defRPr sz="745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80038">
        <a:defRPr sz="7450">
          <a:solidFill>
            <a:schemeClr val="tx1"/>
          </a:solidFill>
          <a:latin typeface="+mn-lt"/>
          <a:ea typeface="+mn-ea"/>
          <a:cs typeface="+mn-cs"/>
        </a:defRPr>
      </a:lvl1pPr>
      <a:lvl2pPr marL="1890019" algn="l" defTabSz="3780038">
        <a:defRPr sz="7450">
          <a:solidFill>
            <a:schemeClr val="tx1"/>
          </a:solidFill>
          <a:latin typeface="+mn-lt"/>
          <a:ea typeface="+mn-ea"/>
          <a:cs typeface="+mn-cs"/>
        </a:defRPr>
      </a:lvl2pPr>
      <a:lvl3pPr marL="3780038" algn="l" defTabSz="3780038">
        <a:defRPr sz="7450">
          <a:solidFill>
            <a:schemeClr val="tx1"/>
          </a:solidFill>
          <a:latin typeface="+mn-lt"/>
          <a:ea typeface="+mn-ea"/>
          <a:cs typeface="+mn-cs"/>
        </a:defRPr>
      </a:lvl3pPr>
      <a:lvl4pPr marL="5670057" algn="l" defTabSz="3780038">
        <a:defRPr sz="7450">
          <a:solidFill>
            <a:schemeClr val="tx1"/>
          </a:solidFill>
          <a:latin typeface="+mn-lt"/>
          <a:ea typeface="+mn-ea"/>
          <a:cs typeface="+mn-cs"/>
        </a:defRPr>
      </a:lvl4pPr>
      <a:lvl5pPr marL="7560076" algn="l" defTabSz="3780038">
        <a:defRPr sz="7450">
          <a:solidFill>
            <a:schemeClr val="tx1"/>
          </a:solidFill>
          <a:latin typeface="+mn-lt"/>
          <a:ea typeface="+mn-ea"/>
          <a:cs typeface="+mn-cs"/>
        </a:defRPr>
      </a:lvl5pPr>
      <a:lvl6pPr marL="9450095" algn="l" defTabSz="3780038">
        <a:defRPr sz="7450">
          <a:solidFill>
            <a:schemeClr val="tx1"/>
          </a:solidFill>
          <a:latin typeface="+mn-lt"/>
          <a:ea typeface="+mn-ea"/>
          <a:cs typeface="+mn-cs"/>
        </a:defRPr>
      </a:lvl6pPr>
      <a:lvl7pPr marL="11340114" algn="l" defTabSz="3780038">
        <a:defRPr sz="7450">
          <a:solidFill>
            <a:schemeClr val="tx1"/>
          </a:solidFill>
          <a:latin typeface="+mn-lt"/>
          <a:ea typeface="+mn-ea"/>
          <a:cs typeface="+mn-cs"/>
        </a:defRPr>
      </a:lvl7pPr>
      <a:lvl8pPr marL="13230134" algn="l" defTabSz="3780038">
        <a:defRPr sz="7450">
          <a:solidFill>
            <a:schemeClr val="tx1"/>
          </a:solidFill>
          <a:latin typeface="+mn-lt"/>
          <a:ea typeface="+mn-ea"/>
          <a:cs typeface="+mn-cs"/>
        </a:defRPr>
      </a:lvl8pPr>
      <a:lvl9pPr marL="15120153" algn="l" defTabSz="3780038">
        <a:defRPr sz="74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FBCD5A71-C8E3-680C-ECBF-9DD4F28D2794}"/>
              </a:ext>
            </a:extLst>
          </p:cNvPr>
          <p:cNvGrpSpPr/>
          <p:nvPr/>
        </p:nvGrpSpPr>
        <p:grpSpPr>
          <a:xfrm>
            <a:off x="0" y="-53396"/>
            <a:ext cx="36844243" cy="6096050"/>
            <a:chOff x="0" y="-53396"/>
            <a:chExt cx="36844243" cy="6096050"/>
          </a:xfrm>
        </p:grpSpPr>
        <p:sp>
          <p:nvSpPr>
            <p:cNvPr id="4" name="Text Box 2"/>
            <p:cNvSpPr>
              <a:spLocks/>
            </p:cNvSpPr>
            <p:nvPr/>
          </p:nvSpPr>
          <p:spPr bwMode="auto">
            <a:xfrm>
              <a:off x="0" y="-53396"/>
              <a:ext cx="36844243" cy="3246097"/>
            </a:xfrm>
            <a:prstGeom prst="rect">
              <a:avLst/>
            </a:prstGeom>
            <a:noFill/>
            <a:ln>
              <a:noFill/>
            </a:ln>
          </p:spPr>
          <p:txBody>
            <a:bodyPr lIns="637485" tIns="637485" rIns="637485" bIns="637485"/>
            <a:lstStyle>
              <a:lvl1pPr defTabSz="192088">
                <a:defRPr sz="500">
                  <a:solidFill>
                    <a:schemeClr val="tx1"/>
                  </a:solidFill>
                  <a:latin typeface="Times New Roman"/>
                  <a:ea typeface="ＭＳ Ｐゴシック"/>
                </a:defRPr>
              </a:lvl1pPr>
              <a:lvl2pPr marL="742950" indent="-285750" defTabSz="192088">
                <a:defRPr sz="500">
                  <a:solidFill>
                    <a:schemeClr val="tx1"/>
                  </a:solidFill>
                  <a:latin typeface="Times New Roman"/>
                  <a:ea typeface="ＭＳ Ｐゴシック"/>
                </a:defRPr>
              </a:lvl2pPr>
              <a:lvl3pPr marL="1143000" indent="-228600" defTabSz="192088">
                <a:defRPr sz="500">
                  <a:solidFill>
                    <a:schemeClr val="tx1"/>
                  </a:solidFill>
                  <a:latin typeface="Times New Roman"/>
                  <a:ea typeface="ＭＳ Ｐゴシック"/>
                </a:defRPr>
              </a:lvl3pPr>
              <a:lvl4pPr marL="1600200" indent="-228600" defTabSz="192088">
                <a:defRPr sz="500">
                  <a:solidFill>
                    <a:schemeClr val="tx1"/>
                  </a:solidFill>
                  <a:latin typeface="Times New Roman"/>
                  <a:ea typeface="ＭＳ Ｐゴシック"/>
                </a:defRPr>
              </a:lvl4pPr>
              <a:lvl5pPr marL="2057400" indent="-228600" defTabSz="192088">
                <a:defRPr sz="500">
                  <a:solidFill>
                    <a:schemeClr val="tx1"/>
                  </a:solidFill>
                  <a:latin typeface="Times New Roman"/>
                  <a:ea typeface="ＭＳ Ｐゴシック"/>
                </a:defRPr>
              </a:lvl5pPr>
              <a:lvl6pPr marL="2514600" indent="-228600" defTabSz="192088">
                <a:spcBef>
                  <a:spcPts val="0"/>
                </a:spcBef>
                <a:spcAft>
                  <a:spcPts val="0"/>
                </a:spcAft>
                <a:defRPr sz="500">
                  <a:solidFill>
                    <a:schemeClr val="tx1"/>
                  </a:solidFill>
                  <a:latin typeface="Times New Roman"/>
                  <a:ea typeface="ＭＳ Ｐゴシック"/>
                </a:defRPr>
              </a:lvl6pPr>
              <a:lvl7pPr marL="2971800" indent="-228600" defTabSz="192088">
                <a:spcBef>
                  <a:spcPts val="0"/>
                </a:spcBef>
                <a:spcAft>
                  <a:spcPts val="0"/>
                </a:spcAft>
                <a:defRPr sz="500">
                  <a:solidFill>
                    <a:schemeClr val="tx1"/>
                  </a:solidFill>
                  <a:latin typeface="Times New Roman"/>
                  <a:ea typeface="ＭＳ Ｐゴシック"/>
                </a:defRPr>
              </a:lvl7pPr>
              <a:lvl8pPr marL="3429000" indent="-228600" defTabSz="192088">
                <a:spcBef>
                  <a:spcPts val="0"/>
                </a:spcBef>
                <a:spcAft>
                  <a:spcPts val="0"/>
                </a:spcAft>
                <a:defRPr sz="500">
                  <a:solidFill>
                    <a:schemeClr val="tx1"/>
                  </a:solidFill>
                  <a:latin typeface="Times New Roman"/>
                  <a:ea typeface="ＭＳ Ｐゴシック"/>
                </a:defRPr>
              </a:lvl8pPr>
              <a:lvl9pPr marL="3886200" indent="-228600" defTabSz="192088">
                <a:spcBef>
                  <a:spcPts val="0"/>
                </a:spcBef>
                <a:spcAft>
                  <a:spcPts val="0"/>
                </a:spcAft>
                <a:defRPr sz="500">
                  <a:solidFill>
                    <a:schemeClr val="tx1"/>
                  </a:solidFill>
                  <a:latin typeface="Times New Roman"/>
                  <a:ea typeface="ＭＳ Ｐゴシック"/>
                </a:defRPr>
              </a:lvl9pPr>
            </a:lstStyle>
            <a:p>
              <a:pPr>
                <a:defRPr/>
              </a:pPr>
              <a:r>
                <a:rPr lang="en-GB" sz="13200" b="1" dirty="0">
                  <a:solidFill>
                    <a:schemeClr val="bg1"/>
                  </a:solidFill>
                  <a:latin typeface="Arial"/>
                  <a:cs typeface="Arial"/>
                </a:rPr>
                <a:t>P o s t e r   t </a:t>
              </a:r>
              <a:r>
                <a:rPr lang="en-GB" sz="13200" b="1" dirty="0" err="1">
                  <a:solidFill>
                    <a:schemeClr val="bg1"/>
                  </a:solidFill>
                  <a:latin typeface="Arial"/>
                  <a:cs typeface="Arial"/>
                </a:rPr>
                <a:t>i</a:t>
              </a:r>
              <a:r>
                <a:rPr lang="en-GB" sz="13200" b="1" dirty="0">
                  <a:solidFill>
                    <a:schemeClr val="bg1"/>
                  </a:solidFill>
                  <a:latin typeface="Arial"/>
                  <a:cs typeface="Arial"/>
                </a:rPr>
                <a:t> t l e    </a:t>
              </a:r>
              <a:br>
                <a:rPr lang="en-GB" sz="13200" b="1" dirty="0">
                  <a:solidFill>
                    <a:schemeClr val="bg1"/>
                  </a:solidFill>
                  <a:latin typeface="Arial"/>
                  <a:cs typeface="Arial"/>
                </a:rPr>
              </a:br>
              <a:endParaRPr lang="en-AU" sz="13200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5" name="Text Box 40"/>
            <p:cNvSpPr>
              <a:spLocks/>
            </p:cNvSpPr>
            <p:nvPr/>
          </p:nvSpPr>
          <p:spPr bwMode="auto">
            <a:xfrm>
              <a:off x="356065" y="3018318"/>
              <a:ext cx="36488178" cy="3024336"/>
            </a:xfrm>
            <a:prstGeom prst="rect">
              <a:avLst/>
            </a:prstGeom>
            <a:noFill/>
            <a:ln>
              <a:noFill/>
            </a:ln>
          </p:spPr>
          <p:txBody>
            <a:bodyPr lIns="430266" tIns="430266" rIns="430266" bIns="430266"/>
            <a:lstStyle>
              <a:lvl1pPr defTabSz="192088">
                <a:defRPr sz="500">
                  <a:solidFill>
                    <a:schemeClr val="tx1"/>
                  </a:solidFill>
                  <a:latin typeface="Times New Roman"/>
                  <a:ea typeface="ＭＳ Ｐゴシック"/>
                </a:defRPr>
              </a:lvl1pPr>
              <a:lvl2pPr marL="742950" indent="-285750" defTabSz="192088">
                <a:defRPr sz="500">
                  <a:solidFill>
                    <a:schemeClr val="tx1"/>
                  </a:solidFill>
                  <a:latin typeface="Times New Roman"/>
                  <a:ea typeface="ＭＳ Ｐゴシック"/>
                </a:defRPr>
              </a:lvl2pPr>
              <a:lvl3pPr marL="1143000" indent="-228600" defTabSz="192088">
                <a:defRPr sz="500">
                  <a:solidFill>
                    <a:schemeClr val="tx1"/>
                  </a:solidFill>
                  <a:latin typeface="Times New Roman"/>
                  <a:ea typeface="ＭＳ Ｐゴシック"/>
                </a:defRPr>
              </a:lvl3pPr>
              <a:lvl4pPr marL="1600200" indent="-228600" defTabSz="192088">
                <a:defRPr sz="500">
                  <a:solidFill>
                    <a:schemeClr val="tx1"/>
                  </a:solidFill>
                  <a:latin typeface="Times New Roman"/>
                  <a:ea typeface="ＭＳ Ｐゴシック"/>
                </a:defRPr>
              </a:lvl4pPr>
              <a:lvl5pPr marL="2057400" indent="-228600" defTabSz="192088">
                <a:defRPr sz="500">
                  <a:solidFill>
                    <a:schemeClr val="tx1"/>
                  </a:solidFill>
                  <a:latin typeface="Times New Roman"/>
                  <a:ea typeface="ＭＳ Ｐゴシック"/>
                </a:defRPr>
              </a:lvl5pPr>
              <a:lvl6pPr marL="2514600" indent="-228600" defTabSz="192088">
                <a:spcBef>
                  <a:spcPts val="0"/>
                </a:spcBef>
                <a:spcAft>
                  <a:spcPts val="0"/>
                </a:spcAft>
                <a:defRPr sz="500">
                  <a:solidFill>
                    <a:schemeClr val="tx1"/>
                  </a:solidFill>
                  <a:latin typeface="Times New Roman"/>
                  <a:ea typeface="ＭＳ Ｐゴシック"/>
                </a:defRPr>
              </a:lvl6pPr>
              <a:lvl7pPr marL="2971800" indent="-228600" defTabSz="192088">
                <a:spcBef>
                  <a:spcPts val="0"/>
                </a:spcBef>
                <a:spcAft>
                  <a:spcPts val="0"/>
                </a:spcAft>
                <a:defRPr sz="500">
                  <a:solidFill>
                    <a:schemeClr val="tx1"/>
                  </a:solidFill>
                  <a:latin typeface="Times New Roman"/>
                  <a:ea typeface="ＭＳ Ｐゴシック"/>
                </a:defRPr>
              </a:lvl7pPr>
              <a:lvl8pPr marL="3429000" indent="-228600" defTabSz="192088">
                <a:spcBef>
                  <a:spcPts val="0"/>
                </a:spcBef>
                <a:spcAft>
                  <a:spcPts val="0"/>
                </a:spcAft>
                <a:defRPr sz="500">
                  <a:solidFill>
                    <a:schemeClr val="tx1"/>
                  </a:solidFill>
                  <a:latin typeface="Times New Roman"/>
                  <a:ea typeface="ＭＳ Ｐゴシック"/>
                </a:defRPr>
              </a:lvl8pPr>
              <a:lvl9pPr marL="3886200" indent="-228600" defTabSz="192088">
                <a:spcBef>
                  <a:spcPts val="0"/>
                </a:spcBef>
                <a:spcAft>
                  <a:spcPts val="0"/>
                </a:spcAft>
                <a:defRPr sz="500">
                  <a:solidFill>
                    <a:schemeClr val="tx1"/>
                  </a:solidFill>
                  <a:latin typeface="Times New Roman"/>
                  <a:ea typeface="ＭＳ Ｐゴシック"/>
                </a:defRPr>
              </a:lvl9pPr>
            </a:lstStyle>
            <a:p>
              <a:pPr>
                <a:spcBef>
                  <a:spcPts val="0"/>
                </a:spcBef>
                <a:defRPr/>
              </a:pPr>
              <a:r>
                <a:rPr lang="en-AU" sz="3500" b="1" dirty="0">
                  <a:solidFill>
                    <a:schemeClr val="bg1"/>
                  </a:solidFill>
                  <a:latin typeface="Arial"/>
                  <a:cs typeface="Arial"/>
                </a:rPr>
                <a:t>First Name (initials), Family name, presenting author(s) underlined, Affiliations</a:t>
              </a:r>
              <a:r>
                <a:rPr lang="en-AU" sz="3500" b="1" baseline="30000" dirty="0">
                  <a:solidFill>
                    <a:schemeClr val="bg1"/>
                  </a:solidFill>
                  <a:latin typeface="Arial"/>
                  <a:cs typeface="Arial"/>
                </a:rPr>
                <a:t>1</a:t>
              </a:r>
              <a:r>
                <a:rPr lang="en-AU" sz="3500" b="1" dirty="0">
                  <a:solidFill>
                    <a:schemeClr val="bg1"/>
                  </a:solidFill>
                  <a:latin typeface="Arial"/>
                  <a:cs typeface="Arial"/>
                </a:rPr>
                <a:t> </a:t>
              </a:r>
              <a:endParaRPr dirty="0">
                <a:solidFill>
                  <a:schemeClr val="bg1"/>
                </a:solidFill>
              </a:endParaRPr>
            </a:p>
            <a:p>
              <a:pPr>
                <a:spcBef>
                  <a:spcPts val="0"/>
                </a:spcBef>
                <a:defRPr/>
              </a:pPr>
              <a:r>
                <a:rPr lang="en-AU" sz="3200" dirty="0">
                  <a:solidFill>
                    <a:schemeClr val="bg1"/>
                  </a:solidFill>
                  <a:latin typeface="Arial"/>
                  <a:cs typeface="Arial"/>
                </a:rPr>
                <a:t>e.g. </a:t>
              </a:r>
              <a:r>
                <a:rPr lang="en-AU" sz="3200" u="sng" dirty="0">
                  <a:solidFill>
                    <a:schemeClr val="bg1"/>
                  </a:solidFill>
                  <a:latin typeface="Arial"/>
                  <a:cs typeface="Arial"/>
                </a:rPr>
                <a:t>B. Huber</a:t>
              </a:r>
              <a:r>
                <a:rPr lang="en-US" sz="3200" baseline="30000" dirty="0">
                  <a:solidFill>
                    <a:schemeClr val="bg1"/>
                  </a:solidFill>
                  <a:latin typeface="Arial"/>
                  <a:ea typeface="Times New Roman"/>
                  <a:cs typeface="Arial"/>
                </a:rPr>
                <a:t>1</a:t>
              </a:r>
              <a:r>
                <a:rPr lang="en-AU" sz="3200" dirty="0">
                  <a:solidFill>
                    <a:schemeClr val="bg1"/>
                  </a:solidFill>
                  <a:latin typeface="Arial"/>
                  <a:cs typeface="Arial"/>
                </a:rPr>
                <a:t>, N. Meier</a:t>
              </a:r>
              <a:r>
                <a:rPr lang="en-US" sz="3200" baseline="30000" dirty="0">
                  <a:solidFill>
                    <a:schemeClr val="bg1"/>
                  </a:solidFill>
                  <a:latin typeface="Arial"/>
                  <a:cs typeface="Arial"/>
                </a:rPr>
                <a:t>2</a:t>
              </a:r>
              <a:r>
                <a:rPr lang="en-AU" sz="3200" dirty="0">
                  <a:solidFill>
                    <a:schemeClr val="bg1"/>
                  </a:solidFill>
                  <a:latin typeface="Arial"/>
                  <a:cs typeface="Arial"/>
                </a:rPr>
                <a:t> and P. Müller</a:t>
              </a:r>
              <a:r>
                <a:rPr lang="en-US" sz="3200" baseline="30000" dirty="0">
                  <a:solidFill>
                    <a:schemeClr val="bg1"/>
                  </a:solidFill>
                  <a:latin typeface="Arial"/>
                  <a:ea typeface="Times New Roman"/>
                  <a:cs typeface="Arial"/>
                </a:rPr>
                <a:t>2</a:t>
              </a:r>
              <a:endParaRPr lang="en-AU" sz="3200" dirty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>
                <a:spcBef>
                  <a:spcPts val="0"/>
                </a:spcBef>
                <a:defRPr/>
              </a:pPr>
              <a:r>
                <a:rPr lang="en-AU" sz="3200" baseline="30000" dirty="0">
                  <a:solidFill>
                    <a:schemeClr val="bg1"/>
                  </a:solidFill>
                  <a:latin typeface="Arial"/>
                  <a:cs typeface="Arial"/>
                </a:rPr>
                <a:t>1</a:t>
              </a:r>
              <a:r>
                <a:rPr lang="en-AU" sz="3200" dirty="0">
                  <a:solidFill>
                    <a:schemeClr val="bg1"/>
                  </a:solidFill>
                  <a:latin typeface="Arial"/>
                  <a:cs typeface="Arial"/>
                </a:rPr>
                <a:t>Dept./Institute, University of Bern, 3012 Bern</a:t>
              </a:r>
              <a:endParaRPr dirty="0">
                <a:solidFill>
                  <a:schemeClr val="bg1"/>
                </a:solidFill>
              </a:endParaRPr>
            </a:p>
            <a:p>
              <a:pPr>
                <a:spcBef>
                  <a:spcPts val="0"/>
                </a:spcBef>
                <a:defRPr/>
              </a:pPr>
              <a:r>
                <a:rPr lang="en-AU" sz="3200" baseline="30000" dirty="0">
                  <a:solidFill>
                    <a:schemeClr val="bg1"/>
                  </a:solidFill>
                  <a:latin typeface="Arial"/>
                  <a:cs typeface="Arial"/>
                </a:rPr>
                <a:t>2</a:t>
              </a:r>
              <a:r>
                <a:rPr lang="en-AU" sz="3200" dirty="0">
                  <a:solidFill>
                    <a:schemeClr val="bg1"/>
                  </a:solidFill>
                  <a:latin typeface="Arial"/>
                  <a:cs typeface="Arial"/>
                </a:rPr>
                <a:t>Inselspital, University Hospital, 3010 Bern</a:t>
              </a:r>
              <a:endParaRPr dirty="0">
                <a:solidFill>
                  <a:schemeClr val="bg1"/>
                </a:solidFill>
              </a:endParaRPr>
            </a:p>
          </p:txBody>
        </p:sp>
      </p:grpSp>
      <p:sp>
        <p:nvSpPr>
          <p:cNvPr id="6" name="Rectangle 22"/>
          <p:cNvSpPr>
            <a:spLocks noChangeArrowheads="1"/>
          </p:cNvSpPr>
          <p:nvPr/>
        </p:nvSpPr>
        <p:spPr bwMode="auto">
          <a:xfrm>
            <a:off x="356066" y="6952568"/>
            <a:ext cx="10004823" cy="6170768"/>
          </a:xfrm>
          <a:prstGeom prst="rect">
            <a:avLst/>
          </a:prstGeom>
          <a:solidFill>
            <a:schemeClr val="bg1"/>
          </a:solidFill>
          <a:ln w="25400">
            <a:solidFill>
              <a:srgbClr val="00B050"/>
            </a:solidFill>
          </a:ln>
        </p:spPr>
        <p:txBody>
          <a:bodyPr lIns="375509" tIns="375509" rIns="375509" bIns="375509"/>
          <a:lstStyle/>
          <a:p>
            <a:pPr defTabSz="952097">
              <a:spcBef>
                <a:spcPts val="0"/>
              </a:spcBef>
              <a:defRPr/>
            </a:pPr>
            <a:r>
              <a:rPr lang="en-US" sz="5500" b="1" cap="all" dirty="0">
                <a:solidFill>
                  <a:srgbClr val="00B050"/>
                </a:solidFill>
                <a:latin typeface="Arial"/>
                <a:cs typeface="Arial"/>
              </a:rPr>
              <a:t>Introduction</a:t>
            </a:r>
            <a:endParaRPr dirty="0">
              <a:solidFill>
                <a:srgbClr val="00B050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use this poster template: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Replace this text by typing in your own text, or copy and paste your text from a MS Word document or a PowerPoint slide presentation. </a:t>
            </a:r>
            <a:b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 as font should be used. </a:t>
            </a:r>
            <a:b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body text / font size should be no smaller than 20 points. Keep body text left-aligned, do 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justify text.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52097">
              <a:defRPr/>
            </a:pPr>
            <a:endParaRPr lang="en-AU" sz="3000" dirty="0">
              <a:solidFill>
                <a:srgbClr val="182B6D"/>
              </a:solidFill>
              <a:latin typeface="Arial"/>
              <a:cs typeface="Arial"/>
            </a:endParaRPr>
          </a:p>
        </p:txBody>
      </p:sp>
      <p:sp>
        <p:nvSpPr>
          <p:cNvPr id="7" name="Rectangle 39"/>
          <p:cNvSpPr>
            <a:spLocks noChangeArrowheads="1"/>
          </p:cNvSpPr>
          <p:nvPr/>
        </p:nvSpPr>
        <p:spPr bwMode="auto">
          <a:xfrm>
            <a:off x="37432763" y="6952568"/>
            <a:ext cx="12611120" cy="17765832"/>
          </a:xfrm>
          <a:prstGeom prst="rect">
            <a:avLst/>
          </a:prstGeom>
          <a:solidFill>
            <a:schemeClr val="bg1"/>
          </a:solidFill>
          <a:ln w="25400">
            <a:solidFill>
              <a:srgbClr val="00B050"/>
            </a:solidFill>
            <a:miter lim="800000"/>
            <a:headEnd/>
            <a:tailEnd/>
          </a:ln>
        </p:spPr>
        <p:txBody>
          <a:bodyPr lIns="375509" tIns="375509" rIns="375509" bIns="375509"/>
          <a:lstStyle/>
          <a:p>
            <a:pPr defTabSz="952097">
              <a:spcBef>
                <a:spcPts val="0"/>
              </a:spcBef>
              <a:defRPr/>
            </a:pPr>
            <a:r>
              <a:rPr lang="en-US" sz="5500" b="1" cap="all" dirty="0">
                <a:solidFill>
                  <a:srgbClr val="00B050"/>
                </a:solidFill>
                <a:latin typeface="Arial"/>
                <a:cs typeface="Arial"/>
              </a:rPr>
              <a:t>Conclusions</a:t>
            </a:r>
            <a:endParaRPr dirty="0">
              <a:solidFill>
                <a:srgbClr val="00B050"/>
              </a:solidFill>
            </a:endParaRPr>
          </a:p>
          <a:p>
            <a:pPr defTabSz="952097">
              <a:spcBef>
                <a:spcPts val="0"/>
              </a:spcBef>
              <a:defRPr/>
            </a:pPr>
            <a:r>
              <a:rPr lang="en-CA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Replace this text with your own text. 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52097">
              <a:defRPr/>
            </a:pPr>
            <a:endParaRPr lang="en-US" sz="4000" b="1" dirty="0">
              <a:solidFill>
                <a:srgbClr val="182B6D"/>
              </a:solidFill>
              <a:latin typeface="Arial"/>
              <a:cs typeface="Arial"/>
            </a:endParaRPr>
          </a:p>
          <a:p>
            <a:pPr defTabSz="952097">
              <a:defRPr/>
            </a:pPr>
            <a:endParaRPr lang="en-US" sz="4000" b="1" dirty="0">
              <a:solidFill>
                <a:srgbClr val="182B6D"/>
              </a:solidFill>
              <a:latin typeface="Arial"/>
              <a:cs typeface="Arial"/>
            </a:endParaRPr>
          </a:p>
        </p:txBody>
      </p:sp>
      <p:sp>
        <p:nvSpPr>
          <p:cNvPr id="8" name="Rectangle 40"/>
          <p:cNvSpPr>
            <a:spLocks noChangeArrowheads="1"/>
          </p:cNvSpPr>
          <p:nvPr/>
        </p:nvSpPr>
        <p:spPr bwMode="auto">
          <a:xfrm>
            <a:off x="10789106" y="6952568"/>
            <a:ext cx="26187866" cy="24868551"/>
          </a:xfrm>
          <a:prstGeom prst="rect">
            <a:avLst/>
          </a:prstGeom>
          <a:solidFill>
            <a:schemeClr val="bg1"/>
          </a:solidFill>
          <a:ln w="25400">
            <a:solidFill>
              <a:srgbClr val="00B050"/>
            </a:solidFill>
            <a:miter lim="800000"/>
            <a:headEnd/>
            <a:tailEnd/>
          </a:ln>
        </p:spPr>
        <p:txBody>
          <a:bodyPr lIns="375509" tIns="375509" rIns="375509" bIns="375509" numCol="1" spcCol="720685"/>
          <a:lstStyle/>
          <a:p>
            <a:pPr defTabSz="952097">
              <a:spcBef>
                <a:spcPts val="0"/>
              </a:spcBef>
              <a:defRPr/>
            </a:pPr>
            <a:r>
              <a:rPr lang="en-US" sz="5500" b="1" cap="all" dirty="0">
                <a:solidFill>
                  <a:srgbClr val="00B050"/>
                </a:solidFill>
                <a:latin typeface="Arial"/>
                <a:cs typeface="Arial"/>
              </a:rPr>
              <a:t>Results</a:t>
            </a:r>
            <a:endParaRPr lang="en-AU" sz="1600" dirty="0"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9" name="Rectangle 41"/>
          <p:cNvSpPr>
            <a:spLocks noChangeArrowheads="1"/>
          </p:cNvSpPr>
          <p:nvPr/>
        </p:nvSpPr>
        <p:spPr bwMode="auto">
          <a:xfrm>
            <a:off x="356065" y="21728020"/>
            <a:ext cx="10004824" cy="10093099"/>
          </a:xfrm>
          <a:prstGeom prst="rect">
            <a:avLst/>
          </a:prstGeom>
          <a:solidFill>
            <a:schemeClr val="bg1"/>
          </a:solidFill>
          <a:ln w="25400">
            <a:solidFill>
              <a:srgbClr val="00B050"/>
            </a:solidFill>
          </a:ln>
        </p:spPr>
        <p:txBody>
          <a:bodyPr lIns="375509" tIns="375509" rIns="375509" bIns="375509"/>
          <a:lstStyle/>
          <a:p>
            <a:pPr marL="398972" indent="-398972" defTabSz="952097">
              <a:spcBef>
                <a:spcPts val="0"/>
              </a:spcBef>
              <a:defRPr/>
            </a:pPr>
            <a:r>
              <a:rPr lang="en-US" sz="5500" b="1" cap="all" dirty="0" err="1">
                <a:solidFill>
                  <a:srgbClr val="00B050"/>
                </a:solidFill>
                <a:latin typeface="Arial"/>
                <a:cs typeface="Arial"/>
              </a:rPr>
              <a:t>MethodS</a:t>
            </a:r>
            <a:endParaRPr dirty="0">
              <a:solidFill>
                <a:srgbClr val="00B050"/>
              </a:solidFill>
            </a:endParaRPr>
          </a:p>
          <a:p>
            <a:pPr marL="398972" indent="-398972" defTabSz="952097">
              <a:buSzPct val="60000"/>
              <a:defRPr/>
            </a:pPr>
            <a:r>
              <a:rPr lang="en-AU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Tips for making a successful poster:</a:t>
            </a:r>
            <a:endParaRPr dirty="0"/>
          </a:p>
          <a:p>
            <a:pPr marL="691998" indent="-691998" defTabSz="952097">
              <a:buFont typeface="Arial"/>
              <a:buChar char="•"/>
              <a:defRPr/>
            </a:pPr>
            <a:r>
              <a:rPr lang="en-AU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Re-write your paper into poster format, i.e.. simplify everything, avoid data overkill. </a:t>
            </a:r>
            <a:endParaRPr dirty="0"/>
          </a:p>
          <a:p>
            <a:pPr marL="691998" indent="-691998" defTabSz="952097">
              <a:buFont typeface="Arial"/>
              <a:buChar char="•"/>
              <a:defRPr/>
            </a:pPr>
            <a:r>
              <a:rPr lang="en-AU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Headings of more than 6 words should be in upper and lower case, not all capitals. Simplify the titles.</a:t>
            </a:r>
            <a:endParaRPr dirty="0"/>
          </a:p>
          <a:p>
            <a:pPr marL="691998" indent="-691998" defTabSz="952097">
              <a:buFont typeface="Arial"/>
              <a:buChar char="•"/>
              <a:defRPr/>
            </a:pPr>
            <a:r>
              <a:rPr lang="en-AU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Do not to write whole sentences in capitals or underline to stress your point, use </a:t>
            </a:r>
            <a:r>
              <a:rPr lang="en-AU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bold</a:t>
            </a:r>
            <a:r>
              <a:rPr lang="en-AU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characters instead.</a:t>
            </a:r>
            <a:endParaRPr dirty="0"/>
          </a:p>
          <a:p>
            <a:pPr marL="691998" indent="-691998" defTabSz="952097">
              <a:buFont typeface="Arial"/>
              <a:buChar char="•"/>
              <a:defRPr/>
            </a:pPr>
            <a:r>
              <a:rPr lang="en-AU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When laying out your poster, leave white space around your text. Don</a:t>
            </a:r>
            <a:r>
              <a:rPr lang="ja-JP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’</a:t>
            </a:r>
            <a:r>
              <a:rPr lang="en-AU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t overcrowd your poster.</a:t>
            </a:r>
            <a:endParaRPr dirty="0"/>
          </a:p>
          <a:p>
            <a:pPr marL="691998" indent="-691998" defTabSz="952097">
              <a:buFont typeface="Arial"/>
              <a:buChar char="•"/>
              <a:defRPr/>
            </a:pPr>
            <a:r>
              <a:rPr lang="en-AU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Spell check and get someone else to proof-read.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1" name="Text Box 10"/>
          <p:cNvSpPr>
            <a:spLocks/>
          </p:cNvSpPr>
          <p:nvPr/>
        </p:nvSpPr>
        <p:spPr bwMode="auto">
          <a:xfrm>
            <a:off x="356065" y="13788480"/>
            <a:ext cx="10004824" cy="7400570"/>
          </a:xfrm>
          <a:prstGeom prst="rect">
            <a:avLst/>
          </a:prstGeom>
          <a:solidFill>
            <a:schemeClr val="bg1"/>
          </a:solidFill>
          <a:ln w="25400">
            <a:solidFill>
              <a:srgbClr val="00B050"/>
            </a:solidFill>
            <a:miter lim="800000"/>
            <a:headEnd/>
            <a:tailEnd/>
          </a:ln>
        </p:spPr>
        <p:txBody>
          <a:bodyPr lIns="375509" tIns="375509" rIns="375509" bIns="375509"/>
          <a:lstStyle>
            <a:lvl1pPr defTabSz="192088"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1pPr>
            <a:lvl2pPr marL="742950" indent="-285750" defTabSz="192088"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2pPr>
            <a:lvl3pPr marL="1143000" indent="-228600" defTabSz="192088"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3pPr>
            <a:lvl4pPr marL="1600200" indent="-228600" defTabSz="192088"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4pPr>
            <a:lvl5pPr marL="2057400" indent="-228600" defTabSz="192088"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5pPr>
            <a:lvl6pPr marL="2514600" indent="-228600" defTabSz="192088">
              <a:spcBef>
                <a:spcPts val="0"/>
              </a:spcBef>
              <a:spcAft>
                <a:spcPts val="0"/>
              </a:spcAft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6pPr>
            <a:lvl7pPr marL="2971800" indent="-228600" defTabSz="192088">
              <a:spcBef>
                <a:spcPts val="0"/>
              </a:spcBef>
              <a:spcAft>
                <a:spcPts val="0"/>
              </a:spcAft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7pPr>
            <a:lvl8pPr marL="3429000" indent="-228600" defTabSz="192088">
              <a:spcBef>
                <a:spcPts val="0"/>
              </a:spcBef>
              <a:spcAft>
                <a:spcPts val="0"/>
              </a:spcAft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8pPr>
            <a:lvl9pPr marL="3886200" indent="-228600" defTabSz="192088">
              <a:spcBef>
                <a:spcPts val="0"/>
              </a:spcBef>
              <a:spcAft>
                <a:spcPts val="0"/>
              </a:spcAft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en-GB" sz="5500" b="1" cap="all" dirty="0">
                <a:solidFill>
                  <a:srgbClr val="00B050"/>
                </a:solidFill>
                <a:latin typeface="Arial"/>
                <a:cs typeface="Arial"/>
              </a:rPr>
              <a:t>AIMS</a:t>
            </a:r>
          </a:p>
          <a:p>
            <a:pPr>
              <a:spcBef>
                <a:spcPts val="0"/>
              </a:spcBef>
              <a:defRPr/>
            </a:pPr>
            <a:r>
              <a:rPr lang="en-AU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Replace this text with your own text.</a:t>
            </a:r>
            <a:endParaRPr lang="en-GB" sz="2800" b="1" cap="all" dirty="0"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12" name="Rectangle 28"/>
          <p:cNvSpPr>
            <a:spLocks noChangeArrowheads="1"/>
          </p:cNvSpPr>
          <p:nvPr/>
        </p:nvSpPr>
        <p:spPr bwMode="auto">
          <a:xfrm>
            <a:off x="37460338" y="25200644"/>
            <a:ext cx="12583544" cy="4248472"/>
          </a:xfrm>
          <a:prstGeom prst="rect">
            <a:avLst/>
          </a:prstGeom>
          <a:solidFill>
            <a:schemeClr val="bg1"/>
          </a:solidFill>
          <a:ln w="25400">
            <a:solidFill>
              <a:srgbClr val="00B050"/>
            </a:solidFill>
            <a:miter lim="800000"/>
            <a:headEnd/>
            <a:tailEnd/>
          </a:ln>
        </p:spPr>
        <p:txBody>
          <a:bodyPr lIns="375509" tIns="375509" rIns="375509" bIns="375509"/>
          <a:lstStyle/>
          <a:p>
            <a:pPr defTabSz="952097">
              <a:spcBef>
                <a:spcPts val="0"/>
              </a:spcBef>
              <a:defRPr/>
            </a:pPr>
            <a:r>
              <a:rPr lang="en-US" sz="5500" b="1" cap="all" dirty="0">
                <a:solidFill>
                  <a:srgbClr val="00B050"/>
                </a:solidFill>
                <a:latin typeface="Arial"/>
                <a:cs typeface="Arial"/>
              </a:rPr>
              <a:t>References</a:t>
            </a:r>
            <a:endParaRPr dirty="0">
              <a:solidFill>
                <a:srgbClr val="00B050"/>
              </a:solidFill>
            </a:endParaRPr>
          </a:p>
          <a:p>
            <a:pPr>
              <a:defRPr/>
            </a:pPr>
            <a:r>
              <a:rPr lang="en-AU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[1] Replace this text with your own text, same format as in abstract.</a:t>
            </a:r>
            <a:br>
              <a:rPr lang="en-AU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</a:br>
            <a:r>
              <a:rPr lang="en-AU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Refs. must be cited in text.</a:t>
            </a:r>
            <a:r>
              <a:rPr lang="en-AU" sz="2800" dirty="0">
                <a:solidFill>
                  <a:srgbClr val="182B6D"/>
                </a:solidFill>
                <a:latin typeface="Arial"/>
                <a:cs typeface="Arial"/>
              </a:rPr>
              <a:t> </a:t>
            </a:r>
            <a:endParaRPr lang="en-US" sz="2800" dirty="0">
              <a:solidFill>
                <a:srgbClr val="182B6D"/>
              </a:solidFill>
              <a:latin typeface="Arial"/>
              <a:cs typeface="Arial"/>
            </a:endParaRPr>
          </a:p>
        </p:txBody>
      </p:sp>
      <p:sp>
        <p:nvSpPr>
          <p:cNvPr id="13" name="Rectangle 45"/>
          <p:cNvSpPr>
            <a:spLocks noChangeArrowheads="1"/>
          </p:cNvSpPr>
          <p:nvPr/>
        </p:nvSpPr>
        <p:spPr bwMode="auto">
          <a:xfrm>
            <a:off x="30535745" y="8999691"/>
            <a:ext cx="5734507" cy="8061172"/>
          </a:xfrm>
          <a:prstGeom prst="rect">
            <a:avLst/>
          </a:prstGeom>
          <a:solidFill>
            <a:srgbClr val="EBE8E5"/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wrap="none" lIns="522327" tIns="261164" rIns="522327" bIns="261164" anchor="ctr"/>
          <a:lstStyle/>
          <a:p>
            <a:pPr>
              <a:defRPr/>
            </a:pPr>
            <a:endParaRPr lang="en-GB" sz="11550">
              <a:solidFill>
                <a:srgbClr val="182B6D"/>
              </a:solidFill>
            </a:endParaRPr>
          </a:p>
        </p:txBody>
      </p:sp>
      <p:sp>
        <p:nvSpPr>
          <p:cNvPr id="15" name="Text Box 14"/>
          <p:cNvSpPr>
            <a:spLocks/>
          </p:cNvSpPr>
          <p:nvPr/>
        </p:nvSpPr>
        <p:spPr bwMode="auto">
          <a:xfrm>
            <a:off x="11225931" y="8999692"/>
            <a:ext cx="12375420" cy="12189358"/>
          </a:xfrm>
          <a:prstGeom prst="rect">
            <a:avLst/>
          </a:prstGeom>
          <a:noFill/>
          <a:ln w="25400">
            <a:solidFill>
              <a:srgbClr val="00B050"/>
            </a:solidFill>
            <a:miter lim="800000"/>
            <a:headEnd/>
            <a:tailEnd/>
          </a:ln>
        </p:spPr>
        <p:txBody>
          <a:bodyPr wrap="square" lIns="324000" tIns="324000" rIns="324000" bIns="324000">
            <a:noAutofit/>
          </a:bodyPr>
          <a:lstStyle>
            <a:lvl1pPr defTabSz="166687"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1pPr>
            <a:lvl2pPr marL="742950" indent="-285750" defTabSz="166687"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2pPr>
            <a:lvl3pPr marL="1143000" indent="-228600" defTabSz="166687"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3pPr>
            <a:lvl4pPr marL="1600200" indent="-228600" defTabSz="166687"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4pPr>
            <a:lvl5pPr marL="2057400" indent="-228600" defTabSz="166687"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5pPr>
            <a:lvl6pPr marL="2514600" indent="-228600" defTabSz="166687">
              <a:spcBef>
                <a:spcPts val="0"/>
              </a:spcBef>
              <a:spcAft>
                <a:spcPts val="0"/>
              </a:spcAft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6pPr>
            <a:lvl7pPr marL="2971800" indent="-228600" defTabSz="166687">
              <a:spcBef>
                <a:spcPts val="0"/>
              </a:spcBef>
              <a:spcAft>
                <a:spcPts val="0"/>
              </a:spcAft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7pPr>
            <a:lvl8pPr marL="3429000" indent="-228600" defTabSz="166687">
              <a:spcBef>
                <a:spcPts val="0"/>
              </a:spcBef>
              <a:spcAft>
                <a:spcPts val="0"/>
              </a:spcAft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8pPr>
            <a:lvl9pPr marL="3886200" indent="-228600" defTabSz="166687">
              <a:spcBef>
                <a:spcPts val="0"/>
              </a:spcBef>
              <a:spcAft>
                <a:spcPts val="0"/>
              </a:spcAft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en-CA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Importing / inserting files:</a:t>
            </a:r>
            <a:endParaRPr dirty="0"/>
          </a:p>
          <a:p>
            <a:pPr>
              <a:spcBef>
                <a:spcPts val="0"/>
              </a:spcBef>
              <a:defRPr/>
            </a:pPr>
            <a:r>
              <a:rPr lang="en-CA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Images such as photographs, graphs, diagrams, logos, etc. can be added to the poster. Avoid long numerical tables as they will be difficult to read.</a:t>
            </a:r>
            <a:endParaRPr dirty="0"/>
          </a:p>
          <a:p>
            <a:pPr>
              <a:spcBef>
                <a:spcPts val="0"/>
              </a:spcBef>
              <a:defRPr/>
            </a:pPr>
            <a:r>
              <a:rPr lang="en-CA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To insert images, go through the menus as follows: Insert / Picture / From File.  Locate the file on your computer, select and press OK. Please ensure all image files  are JPEG/PNG, other formats may cause images to get corrupted after saving.</a:t>
            </a:r>
            <a:endParaRPr dirty="0"/>
          </a:p>
          <a:p>
            <a:pPr>
              <a:spcBef>
                <a:spcPts val="0"/>
              </a:spcBef>
              <a:defRPr/>
            </a:pPr>
            <a:r>
              <a:rPr lang="en-CA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Be aware of the image size you are importing. </a:t>
            </a:r>
            <a:endParaRPr dirty="0"/>
          </a:p>
          <a:p>
            <a:pPr>
              <a:spcBef>
                <a:spcPts val="0"/>
              </a:spcBef>
              <a:defRPr/>
            </a:pPr>
            <a:endParaRPr lang="en-CA" sz="28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>
              <a:spcBef>
                <a:spcPts val="0"/>
              </a:spcBef>
              <a:defRPr/>
            </a:pPr>
            <a:r>
              <a:rPr lang="en-CA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A</a:t>
            </a:r>
            <a:r>
              <a:rPr lang="en-CA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bout graphs: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CA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simple graphs use MS Excel, or create the graph directly in PowerPoint.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CA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Graphs created in a scientific graphing program (e.g.. Sigma Plot, Prism, SPSS, Statistics) should be saved as JPEG or TIFF. 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endParaRPr lang="en-AU" sz="3000" i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6" name="Rectangle 48"/>
          <p:cNvSpPr>
            <a:spLocks noChangeArrowheads="1"/>
          </p:cNvSpPr>
          <p:nvPr/>
        </p:nvSpPr>
        <p:spPr bwMode="auto">
          <a:xfrm>
            <a:off x="24119993" y="8999692"/>
            <a:ext cx="5734507" cy="8061172"/>
          </a:xfrm>
          <a:prstGeom prst="rect">
            <a:avLst/>
          </a:prstGeom>
          <a:solidFill>
            <a:schemeClr val="bg2"/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wrap="none" lIns="522327" tIns="261164" rIns="522327" bIns="261164" anchor="ctr"/>
          <a:lstStyle/>
          <a:p>
            <a:pPr>
              <a:defRPr/>
            </a:pPr>
            <a:endParaRPr lang="en-GB" sz="11550">
              <a:solidFill>
                <a:srgbClr val="182B6D"/>
              </a:solidFill>
            </a:endParaRPr>
          </a:p>
        </p:txBody>
      </p:sp>
      <p:sp>
        <p:nvSpPr>
          <p:cNvPr id="17" name="Text Box 16"/>
          <p:cNvSpPr>
            <a:spLocks/>
          </p:cNvSpPr>
          <p:nvPr/>
        </p:nvSpPr>
        <p:spPr bwMode="auto">
          <a:xfrm>
            <a:off x="23931347" y="17488765"/>
            <a:ext cx="12335965" cy="1671847"/>
          </a:xfrm>
          <a:prstGeom prst="rect">
            <a:avLst/>
          </a:prstGeom>
          <a:noFill/>
          <a:ln>
            <a:noFill/>
          </a:ln>
        </p:spPr>
        <p:txBody>
          <a:bodyPr wrap="square" lIns="187759" tIns="187759" rIns="187759" bIns="187759">
            <a:spAutoFit/>
          </a:bodyPr>
          <a:lstStyle>
            <a:lvl1pPr defTabSz="166687"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1pPr>
            <a:lvl2pPr marL="742950" indent="-285750" defTabSz="166687"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2pPr>
            <a:lvl3pPr marL="1143000" indent="-228600" defTabSz="166687"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3pPr>
            <a:lvl4pPr marL="1600200" indent="-228600" defTabSz="166687"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4pPr>
            <a:lvl5pPr marL="2057400" indent="-228600" defTabSz="166687"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5pPr>
            <a:lvl6pPr marL="2514600" indent="-228600" defTabSz="166687">
              <a:spcBef>
                <a:spcPts val="0"/>
              </a:spcBef>
              <a:spcAft>
                <a:spcPts val="0"/>
              </a:spcAft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6pPr>
            <a:lvl7pPr marL="2971800" indent="-228600" defTabSz="166687">
              <a:spcBef>
                <a:spcPts val="0"/>
              </a:spcBef>
              <a:spcAft>
                <a:spcPts val="0"/>
              </a:spcAft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7pPr>
            <a:lvl8pPr marL="3429000" indent="-228600" defTabSz="166687">
              <a:spcBef>
                <a:spcPts val="0"/>
              </a:spcBef>
              <a:spcAft>
                <a:spcPts val="0"/>
              </a:spcAft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8pPr>
            <a:lvl9pPr marL="3886200" indent="-228600" defTabSz="166687">
              <a:spcBef>
                <a:spcPts val="0"/>
              </a:spcBef>
              <a:spcAft>
                <a:spcPts val="0"/>
              </a:spcAft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9pPr>
          </a:lstStyle>
          <a:p>
            <a:pPr>
              <a:defRPr/>
            </a:pPr>
            <a:r>
              <a:rPr lang="en-AU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Fig. X: The recommended font for captions is Arial, no smaller than 15 pt. Left aligned if it refers to a figure on its left. Start the captions right at the top edge of the picture (graph or photo).</a:t>
            </a:r>
            <a:endParaRPr dirty="0"/>
          </a:p>
        </p:txBody>
      </p:sp>
      <p:sp>
        <p:nvSpPr>
          <p:cNvPr id="18" name="Text Box 14"/>
          <p:cNvSpPr>
            <a:spLocks/>
          </p:cNvSpPr>
          <p:nvPr/>
        </p:nvSpPr>
        <p:spPr bwMode="auto">
          <a:xfrm>
            <a:off x="11225931" y="21728018"/>
            <a:ext cx="12375420" cy="9605421"/>
          </a:xfrm>
          <a:prstGeom prst="rect">
            <a:avLst/>
          </a:prstGeom>
          <a:noFill/>
          <a:ln w="25400">
            <a:solidFill>
              <a:srgbClr val="00B050"/>
            </a:solidFill>
            <a:miter lim="800000"/>
            <a:headEnd/>
            <a:tailEnd/>
          </a:ln>
        </p:spPr>
        <p:txBody>
          <a:bodyPr wrap="square" lIns="324000" tIns="324000" rIns="324000" bIns="324000">
            <a:noAutofit/>
          </a:bodyPr>
          <a:lstStyle>
            <a:lvl1pPr defTabSz="166687"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1pPr>
            <a:lvl2pPr marL="742950" indent="-285750" defTabSz="166687"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2pPr>
            <a:lvl3pPr marL="1143000" indent="-228600" defTabSz="166687"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3pPr>
            <a:lvl4pPr marL="1600200" indent="-228600" defTabSz="166687"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4pPr>
            <a:lvl5pPr marL="2057400" indent="-228600" defTabSz="166687"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5pPr>
            <a:lvl6pPr marL="2514600" indent="-228600" defTabSz="166687">
              <a:spcBef>
                <a:spcPts val="0"/>
              </a:spcBef>
              <a:spcAft>
                <a:spcPts val="0"/>
              </a:spcAft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6pPr>
            <a:lvl7pPr marL="2971800" indent="-228600" defTabSz="166687">
              <a:spcBef>
                <a:spcPts val="0"/>
              </a:spcBef>
              <a:spcAft>
                <a:spcPts val="0"/>
              </a:spcAft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7pPr>
            <a:lvl8pPr marL="3429000" indent="-228600" defTabSz="166687">
              <a:spcBef>
                <a:spcPts val="0"/>
              </a:spcBef>
              <a:spcAft>
                <a:spcPts val="0"/>
              </a:spcAft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8pPr>
            <a:lvl9pPr marL="3886200" indent="-228600" defTabSz="166687">
              <a:spcBef>
                <a:spcPts val="0"/>
              </a:spcBef>
              <a:spcAft>
                <a:spcPts val="0"/>
              </a:spcAft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9pPr>
          </a:lstStyle>
          <a:p>
            <a:pPr>
              <a:spcBef>
                <a:spcPts val="0"/>
              </a:spcBef>
              <a:defRPr/>
            </a:pPr>
            <a:endParaRPr lang="en-AU" sz="3000" i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graphicFrame>
        <p:nvGraphicFramePr>
          <p:cNvPr id="19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505621"/>
              </p:ext>
            </p:extLst>
          </p:nvPr>
        </p:nvGraphicFramePr>
        <p:xfrm>
          <a:off x="24282597" y="21728020"/>
          <a:ext cx="11984715" cy="9605420"/>
        </p:xfrm>
        <a:graphic>
          <a:graphicData uri="http://schemas.openxmlformats.org/drawingml/2006/table">
            <a:tbl>
              <a:tblPr firstRow="1" bandRow="1">
                <a:tableStyleId>{5C3A28DF-763F-52B6-A2BF-FC78E72A5DE4}</a:tableStyleId>
              </a:tblPr>
              <a:tblGrid>
                <a:gridCol w="2396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6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969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969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969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60542"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0542"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0542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CA" sz="2800"/>
                        <a:t>  </a:t>
                      </a: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0542"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0542"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0542"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60542"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60542"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60542"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60542"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CA" sz="2800" dirty="0">
                        <a:solidFill>
                          <a:srgbClr val="182B6D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37460337" y="29931360"/>
            <a:ext cx="12583545" cy="1889760"/>
          </a:xfrm>
          <a:prstGeom prst="rect">
            <a:avLst/>
          </a:prstGeom>
          <a:solidFill>
            <a:schemeClr val="bg1"/>
          </a:solidFill>
          <a:ln w="25400">
            <a:solidFill>
              <a:srgbClr val="00B050"/>
            </a:solidFill>
            <a:miter lim="800000"/>
            <a:headEnd/>
            <a:tailEnd/>
          </a:ln>
        </p:spPr>
        <p:txBody>
          <a:bodyPr lIns="375509" tIns="375509" rIns="375509" bIns="375509"/>
          <a:lstStyle/>
          <a:p>
            <a:pPr defTabSz="952097">
              <a:spcBef>
                <a:spcPts val="0"/>
              </a:spcBef>
              <a:defRPr/>
            </a:pPr>
            <a:r>
              <a:rPr lang="en-US" sz="5500" b="1" cap="all" dirty="0">
                <a:solidFill>
                  <a:srgbClr val="00B050"/>
                </a:solidFill>
                <a:latin typeface="Arial"/>
                <a:cs typeface="Arial"/>
              </a:rPr>
              <a:t>CONTACT INFORMATION</a:t>
            </a:r>
            <a:endParaRPr dirty="0">
              <a:solidFill>
                <a:srgbClr val="00B050"/>
              </a:solidFill>
            </a:endParaRPr>
          </a:p>
          <a:p>
            <a:pPr>
              <a:defRPr/>
            </a:pPr>
            <a:r>
              <a:rPr lang="en-AU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Replace this text with your own text, only e-mail contact is recommended.</a:t>
            </a:r>
            <a:br>
              <a:rPr lang="en-AU" sz="2800" dirty="0">
                <a:solidFill>
                  <a:srgbClr val="182B6D"/>
                </a:solidFill>
                <a:latin typeface="Arial"/>
                <a:cs typeface="Arial"/>
              </a:rPr>
            </a:br>
            <a:r>
              <a:rPr lang="en-AU" sz="2500" dirty="0">
                <a:solidFill>
                  <a:srgbClr val="182B6D"/>
                </a:solidFill>
                <a:latin typeface="Arial"/>
                <a:cs typeface="Arial"/>
              </a:rPr>
              <a:t> </a:t>
            </a:r>
            <a:endParaRPr lang="en-US" sz="2500" dirty="0">
              <a:solidFill>
                <a:srgbClr val="182B6D"/>
              </a:solidFill>
              <a:latin typeface="Arial"/>
              <a:cs typeface="Arial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D87E59FC-02F7-7EA8-12A6-0116D4BE88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12625" y="1038634"/>
            <a:ext cx="12512450" cy="38308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0" name="Text Box 16">
            <a:extLst>
              <a:ext uri="{FF2B5EF4-FFF2-40B4-BE49-F238E27FC236}">
                <a16:creationId xmlns:a16="http://schemas.microsoft.com/office/drawing/2014/main" id="{AC090F34-1BFB-1D71-7ACE-F763A524086A}"/>
              </a:ext>
            </a:extLst>
          </p:cNvPr>
          <p:cNvSpPr>
            <a:spLocks/>
          </p:cNvSpPr>
          <p:nvPr/>
        </p:nvSpPr>
        <p:spPr bwMode="auto">
          <a:xfrm>
            <a:off x="24119993" y="19984806"/>
            <a:ext cx="12335965" cy="1671847"/>
          </a:xfrm>
          <a:prstGeom prst="rect">
            <a:avLst/>
          </a:prstGeom>
          <a:noFill/>
          <a:ln>
            <a:noFill/>
          </a:ln>
        </p:spPr>
        <p:txBody>
          <a:bodyPr wrap="square" lIns="187759" tIns="187759" rIns="187759" bIns="187759">
            <a:spAutoFit/>
          </a:bodyPr>
          <a:lstStyle>
            <a:lvl1pPr defTabSz="166687"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1pPr>
            <a:lvl2pPr marL="742950" indent="-285750" defTabSz="166687"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2pPr>
            <a:lvl3pPr marL="1143000" indent="-228600" defTabSz="166687"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3pPr>
            <a:lvl4pPr marL="1600200" indent="-228600" defTabSz="166687"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4pPr>
            <a:lvl5pPr marL="2057400" indent="-228600" defTabSz="166687"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5pPr>
            <a:lvl6pPr marL="2514600" indent="-228600" defTabSz="166687">
              <a:spcBef>
                <a:spcPts val="0"/>
              </a:spcBef>
              <a:spcAft>
                <a:spcPts val="0"/>
              </a:spcAft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6pPr>
            <a:lvl7pPr marL="2971800" indent="-228600" defTabSz="166687">
              <a:spcBef>
                <a:spcPts val="0"/>
              </a:spcBef>
              <a:spcAft>
                <a:spcPts val="0"/>
              </a:spcAft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7pPr>
            <a:lvl8pPr marL="3429000" indent="-228600" defTabSz="166687">
              <a:spcBef>
                <a:spcPts val="0"/>
              </a:spcBef>
              <a:spcAft>
                <a:spcPts val="0"/>
              </a:spcAft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8pPr>
            <a:lvl9pPr marL="3886200" indent="-228600" defTabSz="166687">
              <a:spcBef>
                <a:spcPts val="0"/>
              </a:spcBef>
              <a:spcAft>
                <a:spcPts val="0"/>
              </a:spcAft>
              <a:defRPr sz="500">
                <a:solidFill>
                  <a:schemeClr val="tx1"/>
                </a:solidFill>
                <a:latin typeface="Times New Roman"/>
                <a:ea typeface="ＭＳ Ｐゴシック"/>
              </a:defRPr>
            </a:lvl9pPr>
          </a:lstStyle>
          <a:p>
            <a:pPr>
              <a:defRPr/>
            </a:pPr>
            <a:r>
              <a:rPr lang="en-AU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Table X: The recommended font for captions is Arial, no smaller than 15 pt. Left aligned if it refers to a figure on its left. Start the captions right at the top edge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522</Words>
  <Application>Microsoft Office PowerPoint</Application>
  <DocSecurity>0</DocSecurity>
  <PresentationFormat>Benutzerdefiniert</PresentationFormat>
  <Paragraphs>36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PowerPoint-Präsentation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Pamela Ortiz</dc:creator>
  <cp:keywords/>
  <dc:description/>
  <cp:lastModifiedBy>saphw@saphw.ch</cp:lastModifiedBy>
  <cp:revision>40</cp:revision>
  <dcterms:created xsi:type="dcterms:W3CDTF">2016-12-01T17:42:49Z</dcterms:created>
  <dcterms:modified xsi:type="dcterms:W3CDTF">2023-04-26T13:19:18Z</dcterms:modified>
  <cp:category/>
  <dc:identifier/>
  <cp:contentStatus/>
  <dc:language/>
  <cp:version/>
</cp:coreProperties>
</file>